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8" d="100"/>
          <a:sy n="58" d="100"/>
        </p:scale>
        <p:origin x="442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-98126" y="0"/>
            <a:ext cx="18386126" cy="103421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Custom</PresentationFormat>
  <Paragraphs>0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Kamini Suresh Yelamar</cp:lastModifiedBy>
  <cp:revision>2</cp:revision>
  <dcterms:created xsi:type="dcterms:W3CDTF">2006-08-16T00:00:00Z</dcterms:created>
  <dcterms:modified xsi:type="dcterms:W3CDTF">2024-09-16T19:30:12Z</dcterms:modified>
  <dc:identifier>DAGQ87WQX1o</dc:identifier>
</cp:coreProperties>
</file>

<file path=docProps/thumbnail.jpeg>
</file>